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43" r:id="rId3"/>
    <p:sldId id="257" r:id="rId4"/>
    <p:sldId id="344" r:id="rId5"/>
    <p:sldId id="362" r:id="rId6"/>
    <p:sldId id="367" r:id="rId7"/>
    <p:sldId id="350" r:id="rId8"/>
    <p:sldId id="259" r:id="rId9"/>
    <p:sldId id="363" r:id="rId10"/>
    <p:sldId id="394" r:id="rId11"/>
    <p:sldId id="364" r:id="rId12"/>
    <p:sldId id="393" r:id="rId13"/>
    <p:sldId id="260" r:id="rId14"/>
    <p:sldId id="365" r:id="rId15"/>
    <p:sldId id="261" r:id="rId16"/>
    <p:sldId id="336" r:id="rId17"/>
    <p:sldId id="262" r:id="rId18"/>
    <p:sldId id="370" r:id="rId19"/>
    <p:sldId id="263" r:id="rId20"/>
    <p:sldId id="372" r:id="rId21"/>
    <p:sldId id="264" r:id="rId22"/>
    <p:sldId id="373" r:id="rId23"/>
    <p:sldId id="376" r:id="rId24"/>
    <p:sldId id="265" r:id="rId25"/>
    <p:sldId id="378" r:id="rId26"/>
    <p:sldId id="345" r:id="rId27"/>
    <p:sldId id="380" r:id="rId28"/>
    <p:sldId id="377" r:id="rId29"/>
    <p:sldId id="39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216B0-B7FB-4970-A592-66AD639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F92425-9E03-4A2A-A3BD-6AFE5836A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3965C-9E89-4EB2-AE9C-1876DBD4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FA1F5-7DE2-4093-82B0-2E6F0DBE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2B650-9CBB-4C6F-9E93-421CCFE0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1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40DD5-81F6-44B2-81F7-DF382060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AB53D0-2434-4762-939D-3C5B5CE2D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B3661-E5A1-4DBA-B52C-C1A51D06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0E7CB-5387-438E-9A79-EF9C59C2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8DB20-8B90-4FA8-B675-03049B1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F947B-CD91-4BCC-A8A8-4F85F1AA8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4208C4-BA40-4C16-950C-2BFA1755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82647-ACD0-48D9-A8D7-39341E37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AAFFE-4227-43AB-BA50-BC6BC7FC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FB937-AA1A-4203-9713-AE0C4DDD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4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94F16-412D-4C96-911A-9583546D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9D104-2054-4BF0-BBEC-28A21309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FA0A0-9930-4E03-9CBF-C87BC8D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FE7D7-7DA3-4564-89B8-A1B0CE16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45550-91EB-42BD-B048-CEEC6CB9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4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A0E2A-42B4-4872-A11B-97875390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26854-D64B-44FE-8D9E-1936EF49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5C822-EB4F-4038-A55C-0776227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A1BA6-0524-4302-B4C5-766A3E64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D8364-2074-4CB2-817F-C84E3713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5A990-05B9-4B49-95C0-76579FC5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C8D6E-4DE4-49A3-8F9A-233E36A9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FA3628-0251-421D-8E70-50E107104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5E2F28-7823-4B3C-AEEE-966049F2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3DF75B-2A29-496E-A750-DBF27B46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866DF-3267-47D7-B046-79E981DE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DD97-D286-4CEE-8936-78EFD79A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AC915-F04F-4535-ABF0-75554F84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E7A44B-0046-4CAC-9EE9-9D92604C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9A1456-FD42-4E23-BBF0-CAA35A357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DDEEEC-CF5D-4F8F-84BB-6CF390FB4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D1DFD4-6359-4E26-9003-1221B8F7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1C692B-CB49-452A-8FD5-092F6BB3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90B678-2684-4C2B-B785-53B56CC7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4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6576B-0D98-4F53-B276-591536BE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3024C9-2E00-4000-AB31-3E67D2AC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C87FE-1668-490E-948E-EF5682EB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20308-3AC2-4CF7-A93F-7C112624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6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485C62-5F83-4101-8A20-F0AF635B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8CE5F-B741-49D5-8611-868D7E16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46998-B38F-414F-B72C-0E2FF418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9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23DF0-A06E-4118-92CE-6B0AD30A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A9C36-D53A-42FD-9008-71A969B4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53EF29-A39A-4A65-98B5-CB213AF00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2D8F3A-957A-4251-A2FE-9FE18EC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53B82-99B8-4A47-98E2-9E1DE1F1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202763-E37E-4CD9-9042-4ECD8D45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7D3A-83D4-4DBD-995D-2790C056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23AE1-CC83-4E08-BAD3-4FE1BA94B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255BA5-534E-4CEA-8376-16867D59F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E6A966-1DD0-4C6D-8A9A-638311B8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A528F8-20FF-44AF-9F94-DE7ADEC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EEC625-0AB6-4250-80B4-AFD343D7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9DAE09-ED11-4C3E-88D5-D34E652C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88832-06F7-4115-BE07-7D5F69B6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44D0D-FE76-4CD1-A1CB-90B267D52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FD98C-5EAE-4CBB-BF16-3F3DEC582307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89892-FFDE-4D14-A1BE-23A5433C6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EA503-241A-416A-81AF-F0C3BAE8D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8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microsoft.com/office/2007/relationships/hdphoto" Target="../media/hdphoto6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7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기본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02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/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/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상세 </a:t>
            </a:r>
            <a:r>
              <a:rPr lang="en-US" altLang="ko-KR" dirty="0"/>
              <a:t>&amp; </a:t>
            </a:r>
            <a:r>
              <a:rPr lang="ko-KR" altLang="en-US" dirty="0"/>
              <a:t>고유 키워드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85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65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/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/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0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/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/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/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/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일괄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8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/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/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2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</a:t>
            </a:r>
            <a:r>
              <a:rPr lang="en-US" altLang="ko-KR" dirty="0"/>
              <a:t>&amp; </a:t>
            </a:r>
            <a:r>
              <a:rPr lang="ko-KR" altLang="en-US" dirty="0"/>
              <a:t>카드 </a:t>
            </a:r>
            <a:r>
              <a:rPr lang="ko-KR" altLang="en-US" dirty="0" err="1"/>
              <a:t>검색창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/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6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/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/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1000</Words>
  <Application>Microsoft Office PowerPoint</Application>
  <PresentationFormat>와이드스크린</PresentationFormat>
  <Paragraphs>471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HY견고딕</vt:lpstr>
      <vt:lpstr>맑은 고딕</vt:lpstr>
      <vt:lpstr>Arial</vt:lpstr>
      <vt:lpstr>Office 테마</vt:lpstr>
      <vt:lpstr>카드 기본 요소</vt:lpstr>
      <vt:lpstr>PowerPoint 프레젠테이션</vt:lpstr>
      <vt:lpstr>카드 일람 &amp; 카드 검색창</vt:lpstr>
      <vt:lpstr>PowerPoint 프레젠테이션</vt:lpstr>
      <vt:lpstr>PowerPoint 프레젠테이션</vt:lpstr>
      <vt:lpstr>PowerPoint 프레젠테이션</vt:lpstr>
      <vt:lpstr>PowerPoint 프레젠테이션</vt:lpstr>
      <vt:lpstr>카드 필터</vt:lpstr>
      <vt:lpstr>PowerPoint 프레젠테이션</vt:lpstr>
      <vt:lpstr>PowerPoint 프레젠테이션</vt:lpstr>
      <vt:lpstr>PowerPoint 프레젠테이션</vt:lpstr>
      <vt:lpstr>PowerPoint 프레젠테이션</vt:lpstr>
      <vt:lpstr>카드 정렬</vt:lpstr>
      <vt:lpstr>PowerPoint 프레젠테이션</vt:lpstr>
      <vt:lpstr>카드 상세 &amp; 고유 키워드 설명</vt:lpstr>
      <vt:lpstr>PowerPoint 프레젠테이션</vt:lpstr>
      <vt:lpstr>카드 제작</vt:lpstr>
      <vt:lpstr>PowerPoint 프레젠테이션</vt:lpstr>
      <vt:lpstr>카드 분해</vt:lpstr>
      <vt:lpstr>PowerPoint 프레젠테이션</vt:lpstr>
      <vt:lpstr>일괄 분해</vt:lpstr>
      <vt:lpstr>PowerPoint 프레젠테이션</vt:lpstr>
      <vt:lpstr>PowerPoint 프레젠테이션</vt:lpstr>
      <vt:lpstr>덱 일람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카드 일람</dc:title>
  <dc:creator>User</dc:creator>
  <cp:lastModifiedBy>User</cp:lastModifiedBy>
  <cp:revision>10</cp:revision>
  <dcterms:created xsi:type="dcterms:W3CDTF">2025-01-14T10:38:04Z</dcterms:created>
  <dcterms:modified xsi:type="dcterms:W3CDTF">2025-01-14T10:50:59Z</dcterms:modified>
</cp:coreProperties>
</file>